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79" r:id="rId2"/>
    <p:sldId id="263" r:id="rId3"/>
    <p:sldId id="350" r:id="rId4"/>
    <p:sldId id="375" r:id="rId5"/>
    <p:sldId id="346" r:id="rId6"/>
    <p:sldId id="349" r:id="rId7"/>
    <p:sldId id="390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400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401" r:id="rId51"/>
    <p:sldId id="392" r:id="rId52"/>
    <p:sldId id="386" r:id="rId53"/>
    <p:sldId id="409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12" r:id="rId62"/>
    <p:sldId id="277" r:id="rId63"/>
    <p:sldId id="289" r:id="rId64"/>
    <p:sldId id="413" r:id="rId65"/>
    <p:sldId id="411" r:id="rId66"/>
    <p:sldId id="300" r:id="rId67"/>
    <p:sldId id="270" r:id="rId68"/>
    <p:sldId id="271" r:id="rId69"/>
    <p:sldId id="301" r:id="rId70"/>
    <p:sldId id="317" r:id="rId71"/>
    <p:sldId id="316" r:id="rId72"/>
    <p:sldId id="315" r:id="rId73"/>
    <p:sldId id="318" r:id="rId74"/>
    <p:sldId id="319" r:id="rId75"/>
    <p:sldId id="302" r:id="rId76"/>
    <p:sldId id="320" r:id="rId77"/>
    <p:sldId id="268" r:id="rId78"/>
    <p:sldId id="336" r:id="rId79"/>
    <p:sldId id="415" r:id="rId80"/>
    <p:sldId id="366" r:id="rId81"/>
    <p:sldId id="365" r:id="rId82"/>
    <p:sldId id="377" r:id="rId83"/>
    <p:sldId id="389" r:id="rId84"/>
    <p:sldId id="38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 autoAdjust="0"/>
    <p:restoredTop sz="83010" autoAdjust="0"/>
  </p:normalViewPr>
  <p:slideViewPr>
    <p:cSldViewPr snapToGrid="0">
      <p:cViewPr varScale="1">
        <p:scale>
          <a:sx n="92" d="100"/>
          <a:sy n="92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jp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Azure SQL Database (only)</a:t>
            </a: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95657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90FF9-0999-5BAA-92CB-2BC14069AC69}"/>
              </a:ext>
            </a:extLst>
          </p:cNvPr>
          <p:cNvGrpSpPr/>
          <p:nvPr/>
        </p:nvGrpSpPr>
        <p:grpSpPr>
          <a:xfrm>
            <a:off x="4899951" y="3789756"/>
            <a:ext cx="7044765" cy="1062200"/>
            <a:chOff x="4899951" y="3789756"/>
            <a:chExt cx="7044765" cy="1062200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030" y="4915058"/>
            <a:ext cx="27908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C6966-EF92-26BC-1216-D6D4DA15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9" y="3027079"/>
            <a:ext cx="10816535" cy="35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8"/>
            <a:chOff x="838200" y="3747659"/>
            <a:chExt cx="10292176" cy="954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69653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SomeTable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656077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2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9" y="199563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63126</TotalTime>
  <Words>9422</Words>
  <Application>Microsoft Office PowerPoint</Application>
  <PresentationFormat>Widescreen</PresentationFormat>
  <Paragraphs>1517</Paragraphs>
  <Slides>84</Slides>
  <Notes>61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151</cp:revision>
  <dcterms:created xsi:type="dcterms:W3CDTF">2024-01-27T23:55:18Z</dcterms:created>
  <dcterms:modified xsi:type="dcterms:W3CDTF">2024-10-16T23:43:02Z</dcterms:modified>
</cp:coreProperties>
</file>